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199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0774728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№07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54933914"/>
              </p:ext>
            </p:extLst>
          </p:nvPr>
        </p:nvGraphicFramePr>
        <p:xfrm>
          <a:off x="4993576" y="4733142"/>
          <a:ext cx="4691064" cy="16194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152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205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17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января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осадков. Ветер </a:t>
            </a:r>
            <a:r>
              <a:rPr lang="ru-RU" sz="120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юго-западный, 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ночью 9-14, днем 15-20 м/с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 днем 1-3 тепла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09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осадков. Ветер западный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9-14 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ночью 10-12 мороза.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/М.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13905</TotalTime>
  <Words>589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2517</cp:revision>
  <cp:lastPrinted>2021-07-01T03:56:27Z</cp:lastPrinted>
  <dcterms:created xsi:type="dcterms:W3CDTF">2018-03-27T06:03:00Z</dcterms:created>
  <dcterms:modified xsi:type="dcterms:W3CDTF">2023-01-07T08:46:23Z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