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1" d="100"/>
          <a:sy n="81" d="100"/>
        </p:scale>
        <p:origin x="-3018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448518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5594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юго-западный 8-13, днем 15-20, порывы 23 м/с. Температура воздуха ночью 4-6, днем 8-10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января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13043</TotalTime>
  <Words>623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2565</cp:revision>
  <cp:lastPrinted>2021-07-01T03:56:27Z</cp:lastPrinted>
  <dcterms:created xsi:type="dcterms:W3CDTF">2018-03-27T06:03:00Z</dcterms:created>
  <dcterms:modified xsi:type="dcterms:W3CDTF">2023-01-07T07:41:57Z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