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930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1201453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северо-западный, северный 9-14, порывы 15-20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днем 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13612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2643</cp:revision>
  <cp:lastPrinted>2021-07-01T03:56:27Z</cp:lastPrinted>
  <dcterms:created xsi:type="dcterms:W3CDTF">2018-03-27T06:03:00Z</dcterms:created>
  <dcterms:modified xsi:type="dcterms:W3CDTF">2023-01-07T07:01:32Z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