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670" y="-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955122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временами снег, метель. Ветер юго-западный с переходом на северо-западный 9-14, днем порывы 15-20 м/с. Температура воздуха ночью и днем 8-10 мороза, днем с дальнейшим понижением.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небольшой снег. Ветер 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469023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0,144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0,027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0,076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0,137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0,27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0,025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Сайлыбаева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14548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2508</cp:revision>
  <cp:lastPrinted>2021-07-01T03:56:27Z</cp:lastPrinted>
  <dcterms:created xsi:type="dcterms:W3CDTF">2018-03-27T06:03:00Z</dcterms:created>
  <dcterms:modified xsi:type="dcterms:W3CDTF">2023-01-07T07:07:08Z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