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77856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0248"/>
              </p:ext>
            </p:extLst>
          </p:nvPr>
        </p:nvGraphicFramePr>
        <p:xfrm>
          <a:off x="5025008" y="3995153"/>
          <a:ext cx="4672805" cy="226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53952"/>
            <a:ext cx="4798916" cy="15081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07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ночью небольшой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снег. Ветер юго-западный 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м/с. Температура воздуха ночью 8-10, днем 3-5 мороза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до 09 ч. 08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Облачно,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южный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7-9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07 января, ночью 08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9754" y="3089031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19211</TotalTime>
  <Words>637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3094</cp:revision>
  <cp:lastPrinted>2021-11-30T05:55:24Z</cp:lastPrinted>
  <dcterms:created xsi:type="dcterms:W3CDTF">2018-03-27T06:03:00Z</dcterms:created>
  <dcterms:modified xsi:type="dcterms:W3CDTF">2023-01-06T05:46:55Z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