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-84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248831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2023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1955168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дождь. Ветер юго-восточный, южный 8-13, днем порывы 15-20 м/с. Температура воздуха ночью 3-5, днем 11-13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дождь.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3-54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3105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700" y="3289707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Шымкент,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Жылкышиева,44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omp_uko@meteo.kz</a:t>
                      </a:r>
                      <a:endParaRPr lang="en-US" altLang="x-none" sz="9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13040</TotalTime>
  <Words>622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2561</cp:revision>
  <cp:lastPrinted>2021-07-01T03:56:27Z</cp:lastPrinted>
  <dcterms:created xsi:type="dcterms:W3CDTF">2018-03-27T06:03:00Z</dcterms:created>
  <dcterms:modified xsi:type="dcterms:W3CDTF">2023-01-06T06:44:46Z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