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9A3EB09-CBAA-4A8C-91E8-F4A467DC4CE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17898-A11B-4DAD-982A-DB6315FBF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BC5D9-AC31-4AB1-9813-08ED5BCB61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0A154-8A71-444D-899D-BF7F2B2A28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6808B-809C-4DD1-8AB8-44055230EA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6E456-69B1-4A03-B017-4748BF77DA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BE59A-F06E-4DBC-828C-85D92F497E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B6686-2C9D-4CEC-85C7-1FB71418A5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04937-7397-4909-97AF-8A86065048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31022-8842-4C8E-AB67-6E75C5CC90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4C150-3D9A-4976-A520-E6394E6E22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A9C28-C0C9-4ABD-A3E5-5DD28FF833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F0649CA-D5A7-4AA2-AADF-60F6E6D873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06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06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06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altLang="ru-RU" b="1">
                <a:solidFill>
                  <a:schemeClr val="tx1"/>
                </a:solidFill>
              </a:rPr>
              <a:t>07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0-2 мороза, днем 3-5 тепла.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08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08 января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</a:t>
            </a:r>
            <a:r>
              <a:rPr lang="ru-RU" altLang="ru-RU">
                <a:solidFill>
                  <a:schemeClr val="tx1"/>
                </a:solidFill>
              </a:rPr>
              <a:t>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0-2 мороза.</a:t>
            </a:r>
          </a:p>
          <a:p>
            <a:pPr algn="just">
              <a:buFont typeface="Arial" charset="0"/>
              <a:buNone/>
            </a:pP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07 января,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8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060575"/>
        </p:xfrm>
        <a:graphic>
          <a:graphicData uri="http://schemas.openxmlformats.org/drawingml/2006/table">
            <a:tbl>
              <a:tblPr/>
              <a:tblGrid>
                <a:gridCol w="1951651"/>
                <a:gridCol w="1392087"/>
                <a:gridCol w="1480798"/>
              </a:tblGrid>
              <a:tr h="5300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53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5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5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6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5811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5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466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53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523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85" cy="128097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 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15219</TotalTime>
  <Words>553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2969</cp:revision>
  <cp:lastPrinted>2021-07-01T09:11:30Z</cp:lastPrinted>
  <dcterms:created xsi:type="dcterms:W3CDTF">2018-03-27T06:03:00Z</dcterms:created>
  <dcterms:modified xsi:type="dcterms:W3CDTF">2023-01-06T07:20:28Z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