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36" d="100"/>
          <a:sy n="136" d="100"/>
        </p:scale>
        <p:origin x="-1320" y="-17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127217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06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45188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(преимущественно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юго-восточный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днем 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17815</TotalTime>
  <Words>595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2572</cp:revision>
  <cp:lastPrinted>2021-10-14T11:15:53Z</cp:lastPrinted>
  <dcterms:created xsi:type="dcterms:W3CDTF">2018-03-27T06:03:00Z</dcterms:created>
  <dcterms:modified xsi:type="dcterms:W3CDTF">2023-01-06T06:47:32Z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