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3435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2023 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15-20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311653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31044" y="245143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А.В./Капустян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16538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2023-01-06T07:39:47Z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