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6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5122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Днем на дорогах гололедица. Ветер 9-14, утром и днем порывы 15-20 м/с. Температура воздуха ночью 7-9, днем 1-3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(дождь, снег), гололед. Ветер 15-20 м/с. Температура воздуха 3-5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69023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14472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2505</cp:revision>
  <cp:lastPrinted>2021-07-01T03:56:27Z</cp:lastPrinted>
  <dcterms:created xsi:type="dcterms:W3CDTF">2018-03-27T06:03:00Z</dcterms:created>
  <dcterms:modified xsi:type="dcterms:W3CDTF">2023-01-06T06:51:42Z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