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50" d="100"/>
          <a:sy n="150" d="100"/>
        </p:scale>
        <p:origin x="-93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01201453"/>
              </p:ext>
            </p:extLst>
          </p:nvPr>
        </p:nvGraphicFramePr>
        <p:xfrm>
          <a:off x="5019674" y="3986764"/>
          <a:ext cx="4691273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1598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9875" algn="just">
              <a:defRPr/>
            </a:pPr>
            <a:r>
              <a:rPr lang="ru-RU" altLang="ru-RU" sz="1200" dirty="0" smtClean="0">
                <a:latin typeface="Times New Roman" pitchFamily="18" charset="0"/>
                <a:cs typeface="Times New Roman" pitchFamily="18" charset="0"/>
              </a:rPr>
              <a:t>Облачно, снег, низовая метель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Днем гололед.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15-20, днем порывы 25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            12-14, днем 1-3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 indent="269875" algn="just"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smtClean="0">
                <a:latin typeface="Times New Roman" pitchFamily="18" charset="0"/>
                <a:cs typeface="Times New Roman" pitchFamily="18" charset="0"/>
              </a:rPr>
              <a:t>Облачно, снег, низовая метель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9-14, порывы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15-20 м/с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Температура </a:t>
            </a:r>
            <a:r>
              <a:rPr lang="ru-RU"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8-10</a:t>
            </a:r>
            <a:r>
              <a:rPr lang="ru-RU" sz="1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5008" y="314096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Новиков 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А/</a:t>
            </a:r>
            <a:r>
              <a:rPr lang="ru-RU" alt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Билалова</a:t>
            </a:r>
            <a:r>
              <a:rPr lang="ru-RU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Ф.Г.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13608</TotalTime>
  <Words>605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2639</cp:revision>
  <cp:lastPrinted>2021-07-01T03:56:27Z</cp:lastPrinted>
  <dcterms:created xsi:type="dcterms:W3CDTF">2018-03-27T06:03:00Z</dcterms:created>
  <dcterms:modified xsi:type="dcterms:W3CDTF">2023-01-06T07:24:38Z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