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11942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января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06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января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464710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ожидается 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пониженний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дождь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юго-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0-2,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9-11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юго-запад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9-14, порывы 15-20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0-2 тепла.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11805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500945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8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Дарханқызы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14601</TotalTime>
  <Words>569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2918</cp:revision>
  <cp:lastPrinted>2023-01-06T07:14:01Z</cp:lastPrinted>
  <dcterms:created xsi:type="dcterms:W3CDTF">2018-03-27T06:03:00Z</dcterms:created>
  <dcterms:modified xsi:type="dcterms:W3CDTF">2023-01-06T07:16:19Z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