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-90" y="-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09546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222621416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</a:t>
                      </a:r>
                      <a:r>
                        <a:rPr lang="ru-RU"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7401838"/>
              </p:ext>
            </p:extLst>
          </p:nvPr>
        </p:nvGraphicFramePr>
        <p:xfrm>
          <a:off x="5002424" y="3832949"/>
          <a:ext cx="464593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171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1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2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748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966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21848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66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822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(преимущественно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порывы 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3-5° мороза, днем 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79950" y="313014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20397</TotalTime>
  <Words>668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2765</cp:revision>
  <cp:lastPrinted>2021-10-18T15:52:53Z</cp:lastPrinted>
  <dcterms:created xsi:type="dcterms:W3CDTF">2018-03-27T06:03:00Z</dcterms:created>
  <dcterms:modified xsi:type="dcterms:W3CDTF">2023-01-05T08:41:44Z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