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293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83622112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января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2200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временами осадки (преимущественно снег), гололед, низовая метель.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юго-западный, западный 7-12 м/с. Температура воздуха ночью и днем 0-2 мороза.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небольшой снег.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7-12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6-8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45062" y="2051192"/>
            <a:ext cx="4819717" cy="1015663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 января,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 января 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805376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05 января 2023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05245687"/>
              </p:ext>
            </p:extLst>
          </p:nvPr>
        </p:nvGraphicFramePr>
        <p:xfrm>
          <a:off x="5019674" y="4293096"/>
          <a:ext cx="4691064" cy="22534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599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4953001" y="29252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Грязнова А.О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Садуева А.К.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16089</TotalTime>
  <Words>660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2643</cp:revision>
  <cp:lastPrinted>2021-07-01T03:56:27Z</cp:lastPrinted>
  <dcterms:created xsi:type="dcterms:W3CDTF">2018-03-27T06:03:00Z</dcterms:created>
  <dcterms:modified xsi:type="dcterms:W3CDTF">2023-01-05T07:33:24Z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