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осадки (снег, дождь), гололед. Ветер западный, юго-западный  7-12, днем порывы 16 м/с. Температура воздуха ночью 8-10 мороза днем около 0 градусов.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</a:t>
            </a:r>
            <a:r>
              <a:rPr lang="ru-RU" sz="1200" err="1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Ветер 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2820601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0,182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292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14247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2670</cp:revision>
  <cp:lastPrinted>2021-02-03T11:37:00Z</cp:lastPrinted>
  <dcterms:created xsi:type="dcterms:W3CDTF">2018-03-27T06:03:00Z</dcterms:created>
  <dcterms:modified xsi:type="dcterms:W3CDTF">2023-01-05T08:39:54Z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