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207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117117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243909"/>
              </p:ext>
            </p:extLst>
          </p:nvPr>
        </p:nvGraphicFramePr>
        <p:xfrm>
          <a:off x="4989512" y="4393086"/>
          <a:ext cx="4815855" cy="206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января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Ночью и утром туман, гололед. Ветер юго-западный, южный 9-14 м/с. Температура воздуха ночью 4-6 мороза, днём 1 мороза-1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05 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06 января 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15-17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18286</TotalTime>
  <Words>636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3014</cp:revision>
  <cp:lastPrinted>2021-07-01T03:56:27Z</cp:lastPrinted>
  <dcterms:created xsi:type="dcterms:W3CDTF">2018-03-27T06:03:00Z</dcterms:created>
  <dcterms:modified xsi:type="dcterms:W3CDTF">2023-01-05T08:22:03Z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