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90" y="-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5730310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697538337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</a:t>
                      </a:r>
                      <a:r>
                        <a:rPr lang="ru-RU"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69867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мороза, днем 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17811</TotalTime>
  <Words>610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2567</cp:revision>
  <cp:lastPrinted>2021-10-14T11:15:53Z</cp:lastPrinted>
  <dcterms:created xsi:type="dcterms:W3CDTF">2018-03-27T06:03:00Z</dcterms:created>
  <dcterms:modified xsi:type="dcterms:W3CDTF">2023-01-05T08:45:00Z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