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0" y="-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242321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549351113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</a:t>
                      </a:r>
                      <a:r>
                        <a:rPr lang="ru-RU"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3926450"/>
              </p:ext>
            </p:extLst>
          </p:nvPr>
        </p:nvGraphicFramePr>
        <p:xfrm>
          <a:off x="5027106" y="4017978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 мороза,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18366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2612</cp:revision>
  <cp:lastPrinted>2021-07-01T03:56:27Z</cp:lastPrinted>
  <dcterms:created xsi:type="dcterms:W3CDTF">2018-03-27T06:03:00Z</dcterms:created>
  <dcterms:modified xsi:type="dcterms:W3CDTF">2023-01-05T08:45:27Z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