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477615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716050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9314"/>
            <a:ext cx="4798916" cy="16773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06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(преимущественно снег), гололед. Ночью и утром метель. Ветер юго-западный 9-14 м/с. Температура воздуха ночью и днем 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3-5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до 09 ч. 07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11-13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06 января, ночью 07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19146</TotalTime>
  <Words>649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3091</cp:revision>
  <cp:lastPrinted>2021-11-30T05:55:24Z</cp:lastPrinted>
  <dcterms:created xsi:type="dcterms:W3CDTF">2018-03-27T06:03:00Z</dcterms:created>
  <dcterms:modified xsi:type="dcterms:W3CDTF">2023-01-05T07:31:31Z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