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-78" y="-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59344996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07349523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с переходом на юго-восточный 9-14, днем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3-5, днем 8-10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6 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7 января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Н.А./Курмангабулова Н.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16187</TotalTime>
  <Words>613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2560</cp:revision>
  <cp:lastPrinted>2021-10-15T03:50:29Z</cp:lastPrinted>
  <dcterms:created xsi:type="dcterms:W3CDTF">2018-03-27T06:03:00Z</dcterms:created>
  <dcterms:modified xsi:type="dcterms:W3CDTF">2023-01-05T08:39:30Z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