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19" autoAdjust="0"/>
    <p:restoredTop sz="99835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FB5DD8E9-6DDE-4DBB-8139-4850B055F83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75E8BB-98AD-425E-B5D9-23D7D7DB25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B3D32-A9C8-4BDC-98B1-6C2A7125A7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DA0D9C-7A03-4D2F-A205-20F92D2BBF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16B067-6BC4-49C8-AE7B-DC6ADE9D1D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08DB2A-3AAC-4931-AB0E-3F12360C2C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1AC78-C849-4B7B-BFCA-3F2B52B0DF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C0E6C7-6C48-4D36-9EF6-45E29849E4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0C850-41E6-4EE8-80E0-8B3BBAEE17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BA943D-D95B-4C35-83A9-55AC2F1A00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6D918-CBF3-4161-92E1-D76E19E257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1245A-2E20-434C-9ECB-CAE4E2D03D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6676553C-41CD-4522-BCFC-D60CCBAA50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05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05 января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06 января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altLang="ru-RU" b="1">
                <a:solidFill>
                  <a:schemeClr val="tx1"/>
                </a:solidFill>
              </a:rPr>
              <a:t>05 января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altLang="ru-RU" b="1">
                <a:solidFill>
                  <a:schemeClr val="tx1"/>
                </a:solidFill>
              </a:rPr>
              <a:t>06 января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без осадков. Ночью и утром туман, гололед. Ветер юго-западный 2-7 м/с. Температура воздуха ночью около 0 градусов, днем 7-9 тепла. 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07 января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06 января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07 января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без </a:t>
            </a:r>
            <a:r>
              <a:rPr lang="ru-RU" altLang="ru-RU">
                <a:solidFill>
                  <a:schemeClr val="tx1"/>
                </a:solidFill>
              </a:rPr>
              <a:t>осадков</a:t>
            </a:r>
            <a:r>
              <a:rPr lang="ru-RU">
                <a:solidFill>
                  <a:schemeClr val="tx1"/>
                </a:solidFill>
              </a:rPr>
              <a:t>. </a:t>
            </a:r>
            <a:r>
              <a:rPr lang="kk-KZ" altLang="ru-RU">
                <a:solidFill>
                  <a:schemeClr val="tx1"/>
                </a:solidFill>
              </a:rPr>
              <a:t>Ветер 0-5 м/с. Температура воздуха 1-3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24438" y="2205038"/>
            <a:ext cx="4608512" cy="1042987"/>
          </a:xfrm>
          <a:prstGeom prst="rect">
            <a:avLst/>
          </a:prstGeom>
          <a:solidFill>
            <a:schemeClr val="bg1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06 января, ночью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0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7 января 2023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5175250" y="6430963"/>
          <a:ext cx="4730750" cy="427037"/>
        </p:xfrm>
        <a:graphic>
          <a:graphicData uri="http://schemas.openxmlformats.org/drawingml/2006/table">
            <a:tbl>
              <a:tblPr/>
              <a:tblGrid>
                <a:gridCol w="4730750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05 января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97463" y="4292600"/>
          <a:ext cx="4489450" cy="2073275"/>
        </p:xfrm>
        <a:graphic>
          <a:graphicData uri="http://schemas.openxmlformats.org/drawingml/2006/table">
            <a:tbl>
              <a:tblPr/>
              <a:tblGrid>
                <a:gridCol w="1816100"/>
                <a:gridCol w="1295400"/>
                <a:gridCol w="1377950"/>
              </a:tblGrid>
              <a:tr h="549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7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24438" y="3357563"/>
            <a:ext cx="4537075" cy="312737"/>
          </a:xfrm>
          <a:prstGeom prst="rect">
            <a:avLst/>
          </a:prstGeom>
          <a:solidFill>
            <a:schemeClr val="bg1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793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8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8"/>
            <p:cNvSpPr>
              <a:spLocks noChangeArrowheads="1"/>
            </p:cNvSpPr>
            <p:nvPr/>
          </p:nvSpPr>
          <p:spPr bwMode="auto">
            <a:xfrm>
              <a:off x="863593" y="4094902"/>
              <a:ext cx="1473480" cy="1007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4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2460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Медеуова Г.А. / 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Ибраимов З.Е.</a:t>
            </a:r>
            <a:endParaRPr lang="ru-RU" sz="1000" b="1" i="1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15197</TotalTime>
  <Words>561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2962</cp:revision>
  <cp:lastPrinted>2021-07-01T09:11:30Z</cp:lastPrinted>
  <dcterms:created xsi:type="dcterms:W3CDTF">2018-03-27T06:03:00Z</dcterms:created>
  <dcterms:modified xsi:type="dcterms:W3CDTF">2023-01-05T07:28:56Z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