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-60" y="-6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112399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05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3002" y="248528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метеорологические условия будут способствовать  рассеиванию  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en-US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9"/>
            <a:ext cx="4795512" cy="25299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ез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осадков. Временами туман.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9-14, порывы 15-20, временами </a:t>
            </a:r>
            <a:r>
              <a:rPr lang="kk-KZ" sz="1200" dirty="0" smtClean="0">
                <a:latin typeface="Times New Roman"/>
                <a:ea typeface="Calibri"/>
              </a:rPr>
              <a:t>23-28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8-10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		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юго-запад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139220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500945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14679</TotalTime>
  <Words>580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2921</cp:revision>
  <cp:lastPrinted>2022-12-26T06:55:22Z</cp:lastPrinted>
  <dcterms:created xsi:type="dcterms:W3CDTF">2018-03-27T06:03:00Z</dcterms:created>
  <dcterms:modified xsi:type="dcterms:W3CDTF">2023-01-05T08:57:24Z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