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0" y="-6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044704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955168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утром и днем осадки (преимущественно дождь). Ветер юго-западный 8-13 м/с. Температура воздуха ночью 1-3, днем 6-8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07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(преимущественно дождь). Ветер южный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января, ночью 07 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13045</TotalTime>
  <Words>623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2559</cp:revision>
  <cp:lastPrinted>2021-07-01T03:56:27Z</cp:lastPrinted>
  <dcterms:created xsi:type="dcterms:W3CDTF">2018-03-27T06:03:00Z</dcterms:created>
  <dcterms:modified xsi:type="dcterms:W3CDTF">2023-01-05T08:49:29Z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