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015453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 января 2023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</a:t>
            </a:r>
          </a:p>
          <a:p>
            <a:pPr lvl="0"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снег.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юго-западный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alt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днем 9-11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</a:p>
          <a:p>
            <a:pPr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юго-западный 9-14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712534"/>
              </p:ext>
            </p:extLst>
          </p:nvPr>
        </p:nvGraphicFramePr>
        <p:xfrm>
          <a:off x="5030050" y="4550905"/>
          <a:ext cx="4691064" cy="194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106150" y="231661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А.В./Капустян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16478</TotalTime>
  <Words>566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2631</cp:revision>
  <cp:lastPrinted>2021-07-01T03:56:27Z</cp:lastPrinted>
  <dcterms:created xsi:type="dcterms:W3CDTF">2018-03-27T06:03:00Z</dcterms:created>
  <dcterms:modified xsi:type="dcterms:W3CDTF">2023-01-04T07:25:16Z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