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3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52971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снег, поземок. Ветер 7-12 м/с. Температура воздуха ночью 6-8, днем 2-4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7-12 м/с. Температура воздуха 8-10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391836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545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x-none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x-none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572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2500</cp:revision>
  <cp:lastPrinted>2021-07-01T03:56:27Z</cp:lastPrinted>
  <dcterms:created xsi:type="dcterms:W3CDTF">2018-03-27T06:03:00Z</dcterms:created>
  <dcterms:modified xsi:type="dcterms:W3CDTF">2023-01-04T08:01:28Z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