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88" d="100"/>
          <a:sy n="88" d="100"/>
        </p:scale>
        <p:origin x="96" y="57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89360847"/>
              </p:ext>
            </p:extLst>
          </p:nvPr>
        </p:nvGraphicFramePr>
        <p:xfrm>
          <a:off x="307975" y="2588895"/>
          <a:ext cx="4465638" cy="387064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января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0790767"/>
              </p:ext>
            </p:extLst>
          </p:nvPr>
        </p:nvGraphicFramePr>
        <p:xfrm>
          <a:off x="5007188" y="4021384"/>
          <a:ext cx="4667576" cy="2194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0,672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1436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0,203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0,156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0,073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19" y="3569183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2023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Облачно,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туман.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северо-западный 7-12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2-4,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5-7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2023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2023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Переменная облачность,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5-10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1-3 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Рыскельдева Н.А./Догарова Г.Е.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16125</TotalTime>
  <Words>605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2553</cp:revision>
  <cp:lastPrinted>2021-10-15T03:50:29Z</cp:lastPrinted>
  <dcterms:created xsi:type="dcterms:W3CDTF">2018-03-27T06:03:00Z</dcterms:created>
  <dcterms:modified xsi:type="dcterms:W3CDTF">2023-01-04T07:20:55Z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