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(снег, дождь). Ветер юго-западный 9-14 м/с. Температура воздуха ночью и днем 0-2 тепла.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снег.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820601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77502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14241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2665</cp:revision>
  <cp:lastPrinted>2021-02-03T11:37:00Z</cp:lastPrinted>
  <dcterms:created xsi:type="dcterms:W3CDTF">2018-03-27T06:03:00Z</dcterms:created>
  <dcterms:modified xsi:type="dcterms:W3CDTF">2023-01-04T06:16:31Z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