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4199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(преимущественно снег), метель, гололед.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9-14, ночью порывы 15-20 м/с. Температура воздуха ночью 5-7 мороза,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06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(преимущественно снег), низовая метель,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24418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16108</TotalTime>
  <Words>672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2644</cp:revision>
  <cp:lastPrinted>2021-07-01T03:56:27Z</cp:lastPrinted>
  <dcterms:created xsi:type="dcterms:W3CDTF">2018-03-27T06:03:00Z</dcterms:created>
  <dcterms:modified xsi:type="dcterms:W3CDTF">2023-01-04T08:36:54Z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