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207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62321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445374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января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Ночью и утром туман, гололед. Ветер западный, юго-западный 9-14 м/с. Температура воздуха ночью 6-8, днём 2-4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05 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9-14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18236</TotalTime>
  <Words>638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3012</cp:revision>
  <cp:lastPrinted>2021-07-01T03:56:27Z</cp:lastPrinted>
  <dcterms:created xsi:type="dcterms:W3CDTF">2018-03-27T06:03:00Z</dcterms:created>
  <dcterms:modified xsi:type="dcterms:W3CDTF">2023-01-04T08:04:24Z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