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782934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688839"/>
              </p:ext>
            </p:extLst>
          </p:nvPr>
        </p:nvGraphicFramePr>
        <p:xfrm>
          <a:off x="5025008" y="3995153"/>
          <a:ext cx="4672805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9314"/>
            <a:ext cx="4798916" cy="167738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05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05 января 2023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Облачно, ночью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снег, днем небольшие осадки (преимущественно снег). Низовая метель, гололед. Ветер юго-западный 9-14, ночью и утром порывы 15-18 м/с. Температура воздуха ночью 8-10 мороза, днем 1 мороза-1 тепла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 до 09 ч. 06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Облачно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снег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3-5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05 января, ночью 06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9754" y="3089031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0242915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19082</TotalTime>
  <Words>659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3088</cp:revision>
  <cp:lastPrinted>2021-11-30T05:55:24Z</cp:lastPrinted>
  <dcterms:created xsi:type="dcterms:W3CDTF">2018-03-27T06:03:00Z</dcterms:created>
  <dcterms:modified xsi:type="dcterms:W3CDTF">2023-01-04T06:22:17Z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