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22506752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85342122"/>
              </p:ext>
            </p:extLst>
          </p:nvPr>
        </p:nvGraphicFramePr>
        <p:xfrm>
          <a:off x="4993576" y="4733142"/>
          <a:ext cx="4691064" cy="17287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6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162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162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162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162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162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259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529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юго-западный с переходом на северо-западный 9-14 м/с. Температура воздуха ночью 0-2, днем 5-7 тепла.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юго-западный с переходом на северо-западный 9-14 м/с. Температура воздуха ночью 0-2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./Маратов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13892</TotalTime>
  <Words>578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2510</cp:revision>
  <cp:lastPrinted>2021-07-01T03:56:27Z</cp:lastPrinted>
  <dcterms:created xsi:type="dcterms:W3CDTF">2018-03-27T06:03:00Z</dcterms:created>
  <dcterms:modified xsi:type="dcterms:W3CDTF">2023-01-04T07:35:40Z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