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64338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(преимущественно снег), метель, туман, гололед.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ночью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549001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1199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2,399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473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0,095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0,180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0,600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15787</TotalTime>
  <Words>632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2617</cp:revision>
  <cp:lastPrinted>2021-07-01T03:56:27Z</cp:lastPrinted>
  <dcterms:created xsi:type="dcterms:W3CDTF">2018-03-27T06:03:00Z</dcterms:created>
  <dcterms:modified xsi:type="dcterms:W3CDTF">2023-01-04T08:29:07Z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