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5" d="100"/>
          <a:sy n="115" d="100"/>
        </p:scale>
        <p:origin x="-138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254756611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559590472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№04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0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января 2023 года</a:t>
                      </a:r>
                      <a:endParaRPr lang="zh-CN" altLang="x-none" sz="1200" b="1" i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5062" y="3717032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 04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 января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2023 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53000" y="2357430"/>
            <a:ext cx="4731441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>
              <a:defRPr/>
            </a:pP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05,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 января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 рассеиванию  загрязняющих веществ в атмосфере города. </a:t>
            </a:r>
            <a:endParaRPr lang="ru-RU" altLang="en-US" sz="11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>
              <a:defRPr/>
            </a:pP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05,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 января </a:t>
            </a:r>
            <a:r>
              <a:rPr lang="ru-RU" altLang="en-US" sz="11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1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 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7873" y="115888"/>
            <a:ext cx="4795512" cy="2149819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100" b="1" dirty="0" err="1">
                <a:latin typeface="Times New Roman" pitchFamily="18" charset="0"/>
                <a:cs typeface="Times New Roman" pitchFamily="18" charset="0"/>
              </a:rPr>
              <a:t>Тараз</a:t>
            </a:r>
            <a:endParaRPr lang="ru-RU" altLang="ru-RU" sz="11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05 января</a:t>
            </a:r>
            <a:endParaRPr lang="ru-RU" alt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04 января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 января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1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      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еременная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облачность, </a:t>
            </a:r>
            <a:r>
              <a:rPr lang="kk-KZ" sz="1100" dirty="0">
                <a:latin typeface="Times New Roman" pitchFamily="18" charset="0"/>
                <a:ea typeface="Calibri"/>
                <a:cs typeface="Times New Roman" pitchFamily="18" charset="0"/>
              </a:rPr>
              <a:t>без осадков. Временами туман.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Ветер </a:t>
            </a:r>
            <a:r>
              <a:rPr lang="kk-KZ" sz="1100" dirty="0">
                <a:latin typeface="Times New Roman" pitchFamily="18" charset="0"/>
                <a:ea typeface="Calibri"/>
                <a:cs typeface="Times New Roman" pitchFamily="18" charset="0"/>
              </a:rPr>
              <a:t>юго-западный 9-14, ночью и утром порывы 15-20, временами 23-28 м/с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. Температура воздуха ночью 1 мороза-1 тепла, днем </a:t>
            </a:r>
            <a:r>
              <a:rPr lang="kk-KZ" sz="1100" dirty="0">
                <a:latin typeface="Times New Roman" pitchFamily="18" charset="0"/>
                <a:ea typeface="Calibri"/>
                <a:cs typeface="Times New Roman" pitchFamily="18" charset="0"/>
              </a:rPr>
              <a:t>9-11 тепл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а.</a:t>
            </a:r>
            <a:r>
              <a:rPr lang="kk-KZ" sz="1100" b="1" dirty="0">
                <a:latin typeface="Times New Roman" pitchFamily="18" charset="0"/>
                <a:ea typeface="Calibri"/>
                <a:cs typeface="Times New Roman" pitchFamily="18" charset="0"/>
              </a:rPr>
              <a:t>	</a:t>
            </a:r>
            <a:endParaRPr lang="ru-RU" sz="1100" dirty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kk-KZ" sz="1100" dirty="0">
                <a:latin typeface="Times New Roman" pitchFamily="18" charset="0"/>
                <a:ea typeface="Calibri"/>
                <a:cs typeface="Times New Roman" pitchFamily="18" charset="0"/>
              </a:rPr>
              <a:t>	 </a:t>
            </a:r>
            <a:endParaRPr lang="ru-RU" sz="1100" dirty="0" smtClean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kk-KZ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		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06 января</a:t>
            </a:r>
            <a:endParaRPr lang="ru-RU" sz="11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1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100" b="1" dirty="0">
                <a:latin typeface="Times New Roman" pitchFamily="18" charset="0"/>
                <a:cs typeface="Times New Roman" pitchFamily="18" charset="0"/>
              </a:rPr>
              <a:t>21 ч. </a:t>
            </a:r>
            <a:r>
              <a:rPr lang="ru-RU" sz="1100" b="1" dirty="0" smtClean="0">
                <a:latin typeface="Times New Roman" pitchFamily="18" charset="0"/>
                <a:cs typeface="Times New Roman" pitchFamily="18" charset="0"/>
              </a:rPr>
              <a:t>05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января </a:t>
            </a:r>
            <a:r>
              <a:rPr lang="ru-RU" sz="1100" b="1" dirty="0">
                <a:latin typeface="Times New Roman" pitchFamily="18" charset="0"/>
                <a:cs typeface="Times New Roman" pitchFamily="18" charset="0"/>
                <a:sym typeface="+mn-ea"/>
              </a:rPr>
              <a:t>по 09 ч. </a:t>
            </a:r>
            <a:r>
              <a:rPr lang="ru-RU" sz="11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06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января </a:t>
            </a:r>
            <a:r>
              <a:rPr lang="ru-RU" sz="11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sz="11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1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1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еременная </a:t>
            </a:r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облачность, б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ез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осадков. Временами туман.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1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юго-западный </a:t>
            </a:r>
            <a:r>
              <a:rPr lang="kk-KZ" sz="11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9-14, </a:t>
            </a:r>
            <a:r>
              <a:rPr lang="kk-KZ" sz="11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порывы 15-20 м/с</a:t>
            </a:r>
            <a:r>
              <a:rPr lang="ru-RU" sz="11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. Температура воздуха </a:t>
            </a:r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1-3 </a:t>
            </a:r>
            <a:r>
              <a:rPr lang="ru-RU" sz="1100" dirty="0" smtClean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тепла. </a:t>
            </a:r>
            <a:r>
              <a:rPr lang="kk-KZ" sz="1100" dirty="0">
                <a:latin typeface="Times New Roman" pitchFamily="18" charset="0"/>
                <a:ea typeface="Calibri"/>
                <a:cs typeface="Times New Roman" pitchFamily="18" charset="0"/>
              </a:rPr>
              <a:t> </a:t>
            </a:r>
            <a:endParaRPr lang="ru-RU" sz="1100" dirty="0">
              <a:effectLst/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113422640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552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289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5024438" y="3286124"/>
            <a:ext cx="4638582" cy="276225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22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kk-KZ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8265" y="4661397"/>
            <a:ext cx="4323743" cy="1609680"/>
            <a:chOff x="559455" y="3942134"/>
            <a:chExt cx="4242695" cy="221855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565616237"/>
                </p:ext>
              </p:extLst>
            </p:nvPr>
          </p:nvGraphicFramePr>
          <p:xfrm>
            <a:off x="559455" y="4900254"/>
            <a:ext cx="3960127" cy="126043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ЛМ  Филиал РГП «</a:t>
                        </a: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Казгидромет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»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по Жамбылской области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56-80-51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1" u="none" kern="1200" baseline="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+mn-ea"/>
                            <a:cs typeface="+mn-cs"/>
                          </a:rPr>
                          <a:t>lmpz_zmb@meteo.kz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31-52-28</a:t>
                        </a:r>
                        <a:r>
                          <a:rPr lang="kk-KZ" sz="800" baseline="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info_</a:t>
                        </a:r>
                        <a:r>
                          <a:rPr kumimoji="0" lang="ru-RU" sz="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libri" panose="020F0502020204030204" pitchFamily="34" charset="0"/>
                            <a:ea typeface="+mn-ea"/>
                            <a:cs typeface="+mn-cs"/>
                          </a:rPr>
                          <a:t>zmb@meteo.kz</a:t>
                        </a:r>
                        <a:endParaRPr kumimoji="0" lang="en-US" altLang="x-none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745705" y="4163207"/>
              <a:ext cx="1701847" cy="9315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9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9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9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652453" y="3942134"/>
              <a:ext cx="4149697" cy="80597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8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2"/>
            <a:ext cx="4687990" cy="21544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en-US" sz="8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8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5849503"/>
            <a:ext cx="4320480" cy="33855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ОМП  Филиал РГП «</a:t>
            </a:r>
            <a:r>
              <a:rPr lang="ru-RU" altLang="en-US" sz="8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Казгидромет</a:t>
            </a: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en-US" sz="8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Жамбылской</a:t>
            </a: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области</a:t>
            </a:r>
            <a:endParaRPr lang="ru-RU" altLang="en-US" sz="800" dirty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3147296403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 ≤ 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0,11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5514578" y="6188057"/>
            <a:ext cx="2980775" cy="215444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eaLnBrk="0" hangingPunct="0"/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Составили</a:t>
            </a:r>
            <a:r>
              <a:rPr lang="en-US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О. Минькова</a:t>
            </a:r>
            <a:r>
              <a:rPr lang="en-US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8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Волохова</a:t>
            </a:r>
            <a:r>
              <a:rPr lang="ru-RU" altLang="ru-RU" sz="8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О.В..</a:t>
            </a:r>
            <a:endParaRPr lang="ru-RU" sz="8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14605</TotalTime>
  <Words>583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2918</cp:revision>
  <cp:lastPrinted>2023-01-04T07:05:37Z</cp:lastPrinted>
  <dcterms:created xsi:type="dcterms:W3CDTF">2018-03-27T06:03:00Z</dcterms:created>
  <dcterms:modified xsi:type="dcterms:W3CDTF">2023-01-04T08:04:51Z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