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6" d="100"/>
          <a:sy n="106" d="100"/>
        </p:scale>
        <p:origin x="-65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11551150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13-15, днем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9-11 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Новиков 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А/</a:t>
            </a:r>
            <a:r>
              <a:rPr lang="ru-RU" alt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Милентьева</a:t>
            </a:r>
            <a:r>
              <a:rPr lang="ru-RU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13568</TotalTime>
  <Words>575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2628</cp:revision>
  <cp:lastPrinted>2021-07-01T03:56:27Z</cp:lastPrinted>
  <dcterms:created xsi:type="dcterms:W3CDTF">2018-03-27T06:03:00Z</dcterms:created>
  <dcterms:modified xsi:type="dcterms:W3CDTF">2023-01-04T06:36:36Z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