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 varScale="1">
        <p:scale>
          <a:sx n="118" d="100"/>
          <a:sy n="118" d="100"/>
        </p:scale>
        <p:origin x="-187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3906C29-B653-4368-A969-DF50D12D425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0779741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48E66-A926-4806-9D83-75844DD035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BE8A7-3BAA-4196-AFBB-08D7575ED7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03A15-6FEB-44F3-A0D0-0BB186D36F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55869-EEC3-4F5F-9A60-532481BCFE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F47C5-0659-4B2D-AC97-7ED9F2256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9A114-B6FB-450B-BE03-2811B95230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FF7FB-B140-4A19-8FBC-AF39B06F0A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BEEC2-FB3F-4717-86FB-949861FD6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77AC0-54E8-46E1-A128-9C6DB67BC5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3EAD0-A25B-40AE-959B-D6DE1EB4F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15561-20DB-4EBB-995B-7025B319A2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04CDB5F-2786-4D62-A8DE-88590A2EA5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04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05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04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altLang="ru-RU" b="1" dirty="0">
                <a:solidFill>
                  <a:schemeClr val="tx1"/>
                </a:solidFill>
              </a:rPr>
              <a:t>054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en-US" dirty="0" smtClean="0">
                <a:solidFill>
                  <a:schemeClr val="tx1"/>
                </a:solidFill>
              </a:rPr>
              <a:t> c </a:t>
            </a:r>
            <a:r>
              <a:rPr lang="kk-KZ" dirty="0" smtClean="0">
                <a:solidFill>
                  <a:schemeClr val="tx1"/>
                </a:solidFill>
              </a:rPr>
              <a:t>прояснением</a:t>
            </a:r>
            <a:r>
              <a:rPr lang="ru-RU" dirty="0" smtClean="0">
                <a:solidFill>
                  <a:schemeClr val="tx1"/>
                </a:solidFill>
              </a:rPr>
              <a:t>, без осадков. Ночью и утром туман</a:t>
            </a:r>
            <a:r>
              <a:rPr lang="ru-RU" dirty="0">
                <a:solidFill>
                  <a:schemeClr val="tx1"/>
                </a:solidFill>
              </a:rPr>
              <a:t>, гололед.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юго-западный 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06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05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января</a:t>
            </a: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altLang="ru-RU" dirty="0">
                <a:solidFill>
                  <a:schemeClr val="tx1"/>
                </a:solidFill>
              </a:rPr>
              <a:t>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</a:t>
            </a:r>
            <a:r>
              <a:rPr lang="kk-KZ" altLang="ru-RU" dirty="0" smtClean="0">
                <a:solidFill>
                  <a:schemeClr val="tx1"/>
                </a:solidFill>
              </a:rPr>
              <a:t>0-5 </a:t>
            </a:r>
            <a:r>
              <a:rPr lang="kk-KZ" altLang="ru-RU" dirty="0">
                <a:solidFill>
                  <a:schemeClr val="tx1"/>
                </a:solidFill>
              </a:rPr>
              <a:t>м/с. Температура воздуха 1-3 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05 января,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6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накоплению 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35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4858318"/>
              </p:ext>
            </p:extLst>
          </p:nvPr>
        </p:nvGraphicFramePr>
        <p:xfrm>
          <a:off x="5097463" y="4292600"/>
          <a:ext cx="4489450" cy="2073593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Ибраимов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З.Е.</a:t>
            </a:r>
            <a:endParaRPr lang="ru-RU" sz="1000" b="1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15191</TotalTime>
  <Words>783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2957</cp:revision>
  <cp:lastPrinted>2021-07-01T09:11:30Z</cp:lastPrinted>
  <dcterms:created xsi:type="dcterms:W3CDTF">2018-03-27T06:03:00Z</dcterms:created>
  <dcterms:modified xsi:type="dcterms:W3CDTF">2023-01-04T08:37:54Z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