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114" y="4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6205181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1760641"/>
              </p:ext>
            </p:extLst>
          </p:nvPr>
        </p:nvGraphicFramePr>
        <p:xfrm>
          <a:off x="5029200" y="4018930"/>
          <a:ext cx="4645938" cy="25695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0159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осадки (преимущественно снег), метель, гололед.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юго-восточный, южный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9-14, порывы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15-20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5-7°, днем 0-2°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метель, гололед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9-14, порывы 15-20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52268" y="2111132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60141" y="322826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20373</TotalTime>
  <Words>660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2758</cp:revision>
  <cp:lastPrinted>2021-10-18T15:52:53Z</cp:lastPrinted>
  <dcterms:created xsi:type="dcterms:W3CDTF">2018-03-27T06:03:00Z</dcterms:created>
  <dcterms:modified xsi:type="dcterms:W3CDTF">2023-01-04T05:41:01Z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