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4361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осадки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Временами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15-20, порывы 23-28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м/с, временами 30 м/с и более.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мороза, днем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15828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14604</TotalTime>
  <Words>585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2924</cp:revision>
  <cp:lastPrinted>2022-12-26T06:55:22Z</cp:lastPrinted>
  <dcterms:created xsi:type="dcterms:W3CDTF">2018-03-27T06:03:00Z</dcterms:created>
  <dcterms:modified xsi:type="dcterms:W3CDTF">2023-01-03T07:40:23Z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