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5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3841349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№03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января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января 2023 г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января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снег, метель.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западный, юго-западный 15-20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временами порывы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23 м/с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5-7, днем 3-5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января 2023 г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января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снег, метель.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4-6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204864"/>
            <a:ext cx="4824412" cy="1015663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января,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января 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03 января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656611"/>
              </p:ext>
            </p:extLst>
          </p:nvPr>
        </p:nvGraphicFramePr>
        <p:xfrm>
          <a:off x="5088335" y="402780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81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0,162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847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0,169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47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0,235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0,01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0,25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46518151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0,01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В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15785</TotalTime>
  <Words>629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2615</cp:revision>
  <cp:lastPrinted>2021-07-01T03:56:27Z</cp:lastPrinted>
  <dcterms:created xsi:type="dcterms:W3CDTF">2018-03-27T06:03:00Z</dcterms:created>
  <dcterms:modified xsi:type="dcterms:W3CDTF">2023-01-03T05:58:53Z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