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0" d="100"/>
          <a:sy n="110" d="100"/>
        </p:scale>
        <p:origin x="2070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66356898"/>
              </p:ext>
            </p:extLst>
          </p:nvPr>
        </p:nvGraphicFramePr>
        <p:xfrm>
          <a:off x="307975" y="257364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477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№03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января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2700" y="2695400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января</a:t>
            </a:r>
            <a:r>
              <a:rPr lang="en-US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января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03 января 2023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2960350"/>
              </p:ext>
            </p:extLst>
          </p:nvPr>
        </p:nvGraphicFramePr>
        <p:xfrm>
          <a:off x="4989512" y="4393086"/>
          <a:ext cx="4815855" cy="201192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3115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78471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8426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782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93844"/>
            <a:ext cx="4824412" cy="246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января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03 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04 января</a:t>
            </a:r>
          </a:p>
          <a:p>
            <a:pPr lvl="0" indent="1440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осадки (дождь, снег)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Ночью и утром туман, гололед. Ветер юго-западный 9-14, порывы 18 м/с. Температура воздуха ночью 2-4 мороза, днём 0-2 тепла.</a:t>
            </a:r>
          </a:p>
          <a:p>
            <a:pPr lvl="0" indent="144000" algn="just"/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440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января </a:t>
            </a:r>
          </a:p>
          <a:p>
            <a:pPr lvl="0" indent="144000" algn="just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с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 ч. 04 января 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05 января </a:t>
            </a:r>
          </a:p>
          <a:p>
            <a:pPr lvl="0" indent="1440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снег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туман, гололед.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юго-западный, западный 9-14 м/с.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Температура воздуха ночью 5-7 мороза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>
              <a:spcAft>
                <a:spcPts val="0"/>
              </a:spcAft>
            </a:pP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3199" y="3570607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404762"/>
            <a:ext cx="4291013" cy="1744847"/>
            <a:chOff x="531521" y="3984610"/>
            <a:chExt cx="4291013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16084927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С./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Хисуков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78139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18149</TotalTime>
  <Words>652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3009</cp:revision>
  <cp:lastPrinted>2021-07-01T03:56:27Z</cp:lastPrinted>
  <dcterms:created xsi:type="dcterms:W3CDTF">2018-03-27T06:03:00Z</dcterms:created>
  <dcterms:modified xsi:type="dcterms:W3CDTF">2023-01-03T07:11:41Z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