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14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854041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30348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04 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(преимущественно снег), метель,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юго-западный 9-14, порывы 17-22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и днем 3-5°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метель, гололед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9-14, порывы 15-20 м/с. Температура воздуха 5-7°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18344</TotalTime>
  <Words>616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2602</cp:revision>
  <cp:lastPrinted>2021-07-01T03:56:27Z</cp:lastPrinted>
  <dcterms:created xsi:type="dcterms:W3CDTF">2018-03-27T06:03:00Z</dcterms:created>
  <dcterms:modified xsi:type="dcterms:W3CDTF">2023-01-03T05:44:39Z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