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2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88991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снег, низовая метель. Ветер 9-14, порывы 15-20 м/с. Температура воздуха ночью 10-12, днем 4-6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3-5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50101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0,669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низкий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2498</cp:revision>
  <cp:lastPrinted>2021-07-01T03:56:27Z</cp:lastPrinted>
  <dcterms:created xsi:type="dcterms:W3CDTF">2018-03-27T06:03:00Z</dcterms:created>
  <dcterms:modified xsi:type="dcterms:W3CDTF">2023-01-03T07:26:40Z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