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4" d="100"/>
          <a:sy n="114" d="100"/>
        </p:scale>
        <p:origin x="1938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00531549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03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января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altLang="zh-CN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955257"/>
              </p:ext>
            </p:extLst>
          </p:nvPr>
        </p:nvGraphicFramePr>
        <p:xfrm>
          <a:off x="5025008" y="3995153"/>
          <a:ext cx="4672805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83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0,301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0,550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1,089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0,218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0,340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0,725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-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-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353952"/>
            <a:ext cx="4798916" cy="150810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04 января</a:t>
            </a: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03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21 ч. 04 января 2023 г.</a:t>
            </a:r>
          </a:p>
          <a:p>
            <a:pPr lvl="0" algn="just"/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  О</a:t>
            </a:r>
            <a:r>
              <a:rPr lang="ru-RU" sz="1100" kern="14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блачно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снег, метель. Ветер юго-западный 15-20 порывы 23 м/с. Температура воздуха ночью и днем 7-9 мороза. 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января</a:t>
            </a: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января до 09 ч. 05 января 2023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Облачно, снег, метель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Ветер юго-западный 9-14, порывы 15-20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</a:t>
            </a:r>
            <a:r>
              <a:rPr lang="ru-RU" sz="110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7-9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мороза.</a:t>
            </a:r>
            <a:endParaRPr lang="x-none" sz="9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5033661" y="1953300"/>
            <a:ext cx="471741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04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января, ночью 05 января 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В целом по городу ожидается пониженный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C3FFEEA8-A38F-4585-8029-5FAD2DAC1236}"/>
              </a:ext>
            </a:extLst>
          </p:cNvPr>
          <p:cNvSpPr txBox="1"/>
          <p:nvPr/>
        </p:nvSpPr>
        <p:spPr>
          <a:xfrm>
            <a:off x="5060003" y="3049100"/>
            <a:ext cx="471740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300242915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</a:t>
                        </a:r>
                        <a:r>
                          <a:rPr lang="en-US" altLang="x-none" sz="800" b="1" dirty="0" err="1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pvd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.@</a:t>
                        </a:r>
                        <a:r>
                          <a:rPr lang="en-US" altLang="x-none" sz="800" b="1" dirty="0" err="1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 err="1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810815" y="4161402"/>
              <a:ext cx="157927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Естая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Головченко Е. / Сальникова 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77502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19057</TotalTime>
  <Words>648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Надежда Краузе</cp:lastModifiedBy>
  <cp:revision>3084</cp:revision>
  <cp:lastPrinted>2021-11-30T05:55:24Z</cp:lastPrinted>
  <dcterms:created xsi:type="dcterms:W3CDTF">2018-03-27T06:03:00Z</dcterms:created>
  <dcterms:modified xsi:type="dcterms:W3CDTF">2023-01-03T05:47:53Z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