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сильный снег,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дождь).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небольшие осадки (снег, дождь).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820601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14230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2661</cp:revision>
  <cp:lastPrinted>2021-02-03T11:37:00Z</cp:lastPrinted>
  <dcterms:created xsi:type="dcterms:W3CDTF">2018-03-27T06:03:00Z</dcterms:created>
  <dcterms:modified xsi:type="dcterms:W3CDTF">2023-01-03T07:00:44Z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