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6669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западный, юго-западный 15-20 м/с. Температура воздуха ночью 7-9,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05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15-20 м/с. Температура воздуха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69039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2,669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16095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2641</cp:revision>
  <cp:lastPrinted>2021-07-01T03:56:27Z</cp:lastPrinted>
  <dcterms:created xsi:type="dcterms:W3CDTF">2018-03-27T06:03:00Z</dcterms:created>
  <dcterms:modified xsi:type="dcterms:W3CDTF">2023-01-03T05:53:48Z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