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81" d="100"/>
          <a:sy n="81" d="100"/>
        </p:scale>
        <p:origin x="-3018" y="-8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580088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2023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255946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2023 г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2023 г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осадки (дождь, снег). Ветер юго-западный 8-13, ночью порывы 15-20 м/с. Температура воздуха ночью 0-2, днем 7-9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05 января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04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января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13033</TotalTime>
  <Words>619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2563</cp:revision>
  <cp:lastPrinted>2021-07-01T03:56:27Z</cp:lastPrinted>
  <dcterms:created xsi:type="dcterms:W3CDTF">2018-03-27T06:03:00Z</dcterms:created>
  <dcterms:modified xsi:type="dcterms:W3CDTF">2023-01-03T07:38:28Z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