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1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19201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760641"/>
              </p:ext>
            </p:extLst>
          </p:nvPr>
        </p:nvGraphicFramePr>
        <p:xfrm>
          <a:off x="5029200" y="4018930"/>
          <a:ext cx="4645938" cy="2569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15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17-22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3-5°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52268" y="211113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60141" y="322826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20368</TotalTime>
  <Words>658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2753</cp:revision>
  <cp:lastPrinted>2021-10-18T15:52:53Z</cp:lastPrinted>
  <dcterms:created xsi:type="dcterms:W3CDTF">2018-03-27T06:03:00Z</dcterms:created>
  <dcterms:modified xsi:type="dcterms:W3CDTF">2023-01-03T05:53:31Z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