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6" d="100"/>
          <a:sy n="106" d="100"/>
        </p:scale>
        <p:origin x="-65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155115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по 21 ч. 04 января2023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, ночью снег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, 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юго-западный, южный ночью 15-20 м/с, днем 9-14 м/с. Температура воздуха ночью 13-15, днем 9-11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 по 09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снег,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 Т.В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13562</TotalTime>
  <Words>583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2624</cp:revision>
  <cp:lastPrinted>2021-07-01T03:56:27Z</cp:lastPrinted>
  <dcterms:created xsi:type="dcterms:W3CDTF">2018-03-27T06:03:00Z</dcterms:created>
  <dcterms:modified xsi:type="dcterms:W3CDTF">2023-01-03T07:11:25Z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