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19" autoAdjust="0"/>
    <p:restoredTop sz="99835" autoAdjust="0"/>
  </p:normalViewPr>
  <p:slideViewPr>
    <p:cSldViewPr>
      <p:cViewPr>
        <p:scale>
          <a:sx n="100" d="100"/>
          <a:sy n="100" d="100"/>
        </p:scale>
        <p:origin x="300" y="5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AFFB877-060D-4AE5-9BC3-7C82C03B6F5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4BBF22-EAAE-4A32-81F6-840C6B6579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9CE9DE-B973-4D9E-A976-F66873B257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89485-6E85-4863-9AB3-6DAD20A83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6C0AEA-9755-47CD-871E-F12239BB26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0FB42-E1BD-4892-828A-9BFF5C7990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93E01-52C0-4207-9AEA-FBF9AC3DCD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091E7-C4B3-4314-8EDC-E252AAB890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AA7FE-18FC-4D42-94A7-6D243AB6E9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21FE57-71A3-42A5-B202-052690B20C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CBEB2-055D-461D-82BF-948378A689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46929-2EF2-4B5D-A443-7AA7722187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FAD6872-5AA6-4FCF-8E7C-C41388A84E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03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03 января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04 января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altLang="ru-RU" b="1">
                <a:solidFill>
                  <a:schemeClr val="tx1"/>
                </a:solidFill>
              </a:rPr>
              <a:t>03 января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altLang="ru-RU" b="1">
                <a:solidFill>
                  <a:schemeClr val="tx1"/>
                </a:solidFill>
              </a:rPr>
              <a:t>04 января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Облачно, ночью сильный снег, днем снег. Временами туман, гололед. Ветер  юго-западный 2-7 м/с. Температура воздуха ночью 1-3 мороза, днем 0-2 тепла.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05 января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04 января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05 января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без </a:t>
            </a:r>
            <a:r>
              <a:rPr lang="ru-RU" altLang="ru-RU">
                <a:solidFill>
                  <a:schemeClr val="tx1"/>
                </a:solidFill>
              </a:rPr>
              <a:t>осадков</a:t>
            </a:r>
            <a:r>
              <a:rPr lang="ru-RU">
                <a:solidFill>
                  <a:schemeClr val="tx1"/>
                </a:solidFill>
              </a:rPr>
              <a:t>. </a:t>
            </a:r>
            <a:r>
              <a:rPr lang="kk-KZ" altLang="ru-RU">
                <a:solidFill>
                  <a:schemeClr val="tx1"/>
                </a:solidFill>
              </a:rPr>
              <a:t>Ветер 2-7 м/с. Температура воздуха 1-3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24438" y="2205038"/>
            <a:ext cx="4608512" cy="1042987"/>
          </a:xfrm>
          <a:prstGeom prst="rect">
            <a:avLst/>
          </a:prstGeom>
          <a:solidFill>
            <a:schemeClr val="bg1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04 января, ночью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0</a:t>
            </a:r>
            <a:r>
              <a:rPr lang="kk-KZ" altLang="en-US">
                <a:solidFill>
                  <a:schemeClr val="tx1"/>
                </a:solidFill>
                <a:sym typeface="+mn-ea"/>
              </a:rPr>
              <a:t>5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января 2023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5175250" y="6430963"/>
          <a:ext cx="4730750" cy="427037"/>
        </p:xfrm>
        <a:graphic>
          <a:graphicData uri="http://schemas.openxmlformats.org/drawingml/2006/table">
            <a:tbl>
              <a:tblPr/>
              <a:tblGrid>
                <a:gridCol w="4730750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03 января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97463" y="4292600"/>
          <a:ext cx="4489450" cy="2071688"/>
        </p:xfrm>
        <a:graphic>
          <a:graphicData uri="http://schemas.openxmlformats.org/drawingml/2006/table">
            <a:tbl>
              <a:tblPr/>
              <a:tblGrid>
                <a:gridCol w="1816100"/>
                <a:gridCol w="1295400"/>
                <a:gridCol w="1377950"/>
              </a:tblGrid>
              <a:tr h="549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246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1,5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248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83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5808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1,2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424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2,1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7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609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1,5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24438" y="3357563"/>
            <a:ext cx="4537075" cy="312737"/>
          </a:xfrm>
          <a:prstGeom prst="rect">
            <a:avLst/>
          </a:prstGeom>
          <a:solidFill>
            <a:schemeClr val="bg1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793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8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8"/>
            <p:cNvSpPr>
              <a:spLocks noChangeArrowheads="1"/>
            </p:cNvSpPr>
            <p:nvPr/>
          </p:nvSpPr>
          <p:spPr bwMode="auto">
            <a:xfrm>
              <a:off x="863593" y="4094902"/>
              <a:ext cx="1473480" cy="1007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4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2460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Аманкулова С.Л. /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Нурымбеткожа Н.Н.</a:t>
            </a:r>
            <a:endParaRPr lang="ru-RU" sz="1000" b="1" i="1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15186</TotalTime>
  <Words>560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2953</cp:revision>
  <cp:lastPrinted>2021-07-01T09:11:30Z</cp:lastPrinted>
  <dcterms:created xsi:type="dcterms:W3CDTF">2018-03-27T06:03:00Z</dcterms:created>
  <dcterms:modified xsi:type="dcterms:W3CDTF">2023-01-03T07:07:00Z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