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6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8958236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590507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января2023г.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2023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 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Ночью и утром туман. Ветер южный, юго- 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4-6, днем 10-12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2023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осадков, 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16122</TotalTime>
  <Words>608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2552</cp:revision>
  <cp:lastPrinted>2021-10-15T03:50:29Z</cp:lastPrinted>
  <dcterms:created xsi:type="dcterms:W3CDTF">2018-03-27T06:03:00Z</dcterms:created>
  <dcterms:modified xsi:type="dcterms:W3CDTF">2023-01-03T07:07:09Z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