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52067484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января 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78659446"/>
              </p:ext>
            </p:extLst>
          </p:nvPr>
        </p:nvGraphicFramePr>
        <p:xfrm>
          <a:off x="4993576" y="4733143"/>
          <a:ext cx="4691064" cy="1896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116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537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530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6686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9537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3096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537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юго-западный, южный 9-14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2-4 мороза,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4-6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южный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7-12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0-2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/М.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13875</TotalTime>
  <Words>572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2496</cp:revision>
  <cp:lastPrinted>2021-07-01T03:56:27Z</cp:lastPrinted>
  <dcterms:created xsi:type="dcterms:W3CDTF">2018-03-27T06:03:00Z</dcterms:created>
  <dcterms:modified xsi:type="dcterms:W3CDTF">2023-01-03T08:15:03Z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